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4" r:id="rId5"/>
    <p:sldId id="257" r:id="rId6"/>
    <p:sldId id="259" r:id="rId7"/>
    <p:sldId id="260" r:id="rId8"/>
    <p:sldId id="258" r:id="rId9"/>
    <p:sldId id="256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309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091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3227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277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884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5205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070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191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985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592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079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E9BE-8741-40FE-B067-EB847894F1DB}" type="datetimeFigureOut">
              <a:rPr lang="sr-Latn-RS" smtClean="0"/>
              <a:t>5.4.2020.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1833-812C-48FE-A175-9351B2E4BD7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1576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untitled-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8" r="25011" b="45542"/>
          <a:stretch/>
        </p:blipFill>
        <p:spPr bwMode="auto">
          <a:xfrm>
            <a:off x="1115616" y="1628800"/>
            <a:ext cx="6641639" cy="20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9343" y="458461"/>
            <a:ext cx="217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Школски  рада </a:t>
            </a:r>
            <a:endParaRPr lang="sr-Latn-R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308304" y="465583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6</a:t>
            </a:r>
            <a:r>
              <a:rPr lang="sr-Cyrl-RS" dirty="0" smtClean="0"/>
              <a:t>. 4. 2020.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123"/>
            <a:ext cx="4146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dirty="0" smtClean="0">
                <a:solidFill>
                  <a:srgbClr val="FF0000"/>
                </a:solidFill>
              </a:rPr>
              <a:t>Нацртај исту табелу и попуни празана поља.</a:t>
            </a:r>
            <a:endParaRPr lang="sr-Latn-R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8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9675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2.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untitled-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1" r="25011"/>
          <a:stretch/>
        </p:blipFill>
        <p:spPr bwMode="auto">
          <a:xfrm>
            <a:off x="1115615" y="1566084"/>
            <a:ext cx="6641639" cy="20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3123"/>
            <a:ext cx="4146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600" b="1" dirty="0" smtClean="0">
                <a:solidFill>
                  <a:srgbClr val="FF0000"/>
                </a:solidFill>
              </a:rPr>
              <a:t>Нацртај исту табелу и попуни празана поља.</a:t>
            </a:r>
            <a:endParaRPr lang="sr-Latn-R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80928"/>
            <a:ext cx="681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Провери, ако је потребно исправи грешке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514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ntitled-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9" r="25011" b="-1883"/>
          <a:stretch/>
        </p:blipFill>
        <p:spPr bwMode="auto">
          <a:xfrm>
            <a:off x="1115616" y="1628800"/>
            <a:ext cx="6641639" cy="451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4738" y="24089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6475" y="2410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3836" y="170080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9408" y="170080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30689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239049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3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8551" y="472514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0288" y="472514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3836" y="414036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6724" y="414036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0353" y="546231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7899" y="472514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sr-Latn-R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9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4867" r="15895" b="8043"/>
          <a:stretch/>
        </p:blipFill>
        <p:spPr>
          <a:xfrm rot="10800000">
            <a:off x="2195736" y="-1"/>
            <a:ext cx="4536504" cy="68631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51" y="62287"/>
            <a:ext cx="1518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Радна свеска </a:t>
            </a:r>
          </a:p>
          <a:p>
            <a:r>
              <a:rPr lang="sr-Cyrl-RS" dirty="0" smtClean="0"/>
              <a:t>страна 31.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9051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Како решавамо текстуалне задатке?</a:t>
            </a:r>
            <a:endParaRPr lang="sr-Latn-R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Пажљиво прочитамо задатак.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Уочавамо шта је познато, а шта непознато.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Питање – шта треба да израчунамо.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Решавамо задатак и дајемо одговор.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Проверавамо урађено.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183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80928"/>
            <a:ext cx="681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Провери, ако је потребно исправи грешке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610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7" t="45472" r="17166" b="17228"/>
          <a:stretch/>
        </p:blipFill>
        <p:spPr>
          <a:xfrm rot="10800000">
            <a:off x="-1" y="260647"/>
            <a:ext cx="9154545" cy="6299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0"/>
            <a:ext cx="538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rgbClr val="00B0F0"/>
                </a:solidFill>
              </a:rPr>
              <a:t>Нажалост  ове  задатке  не  можете  радити  у  пару.</a:t>
            </a:r>
            <a:endParaRPr lang="sr-Latn-RS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640" y="2204864"/>
            <a:ext cx="347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12 + 4 + 3 = 16 + 3 = 19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2204864"/>
            <a:ext cx="3304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9 + 4 + 5 = 13 + 5 = 18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834133"/>
            <a:ext cx="4527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Јелена             једну  шналицу.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1640" y="55172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 smtClean="0">
                <a:latin typeface="Arial" pitchFamily="34" charset="0"/>
                <a:cs typeface="Arial" pitchFamily="34" charset="0"/>
              </a:rPr>
              <a:t>9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496" y="5445224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12 – 4 = 8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0165" y="6065369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9 + 8 = 17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7511" r="17749" b="55469"/>
          <a:stretch/>
        </p:blipFill>
        <p:spPr>
          <a:xfrm rot="10800000">
            <a:off x="35495" y="-2"/>
            <a:ext cx="9055670" cy="6165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8394" y="126876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8 + 4 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3 = 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12 –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3 = 9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441" y="126876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9 + 3 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–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6 = 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12 –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6 = 6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915079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9 + 6 = 15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085184"/>
            <a:ext cx="292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11+(11–5)=11+6=17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434" y="5085184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sr-Cyrl-RS" sz="2400" dirty="0">
                <a:latin typeface="Arial" pitchFamily="34" charset="0"/>
                <a:cs typeface="Arial" pitchFamily="34" charset="0"/>
              </a:rPr>
              <a:t>+(12–8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)=12+4=16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1563" y="5661248"/>
            <a:ext cx="1812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бака Ленка</a:t>
            </a:r>
            <a:endParaRPr lang="sr-Latn-RS" sz="2400" dirty="0"/>
          </a:p>
        </p:txBody>
      </p:sp>
      <p:sp>
        <p:nvSpPr>
          <p:cNvPr id="10" name="Rectangle 9"/>
          <p:cNvSpPr/>
          <p:nvPr/>
        </p:nvSpPr>
        <p:spPr>
          <a:xfrm>
            <a:off x="6444208" y="5661247"/>
            <a:ext cx="2325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једну кифлицу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14071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183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Како решавамо текстуалне задатке?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katarina</cp:lastModifiedBy>
  <cp:revision>18</cp:revision>
  <dcterms:created xsi:type="dcterms:W3CDTF">2020-03-26T17:01:51Z</dcterms:created>
  <dcterms:modified xsi:type="dcterms:W3CDTF">2020-04-05T08:47:09Z</dcterms:modified>
</cp:coreProperties>
</file>